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332" r:id="rId3"/>
    <p:sldId id="259" r:id="rId4"/>
    <p:sldId id="267" r:id="rId5"/>
    <p:sldId id="260" r:id="rId6"/>
    <p:sldId id="334" r:id="rId7"/>
    <p:sldId id="258" r:id="rId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99A7DD-4FE0-44C5-86F3-CAC2016671E8}"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5B6ABF18-A557-4C38-9B16-2881F2CB8133}">
      <dgm:prSet/>
      <dgm:spPr/>
      <dgm:t>
        <a:bodyPr/>
        <a:lstStyle/>
        <a:p>
          <a:pPr>
            <a:lnSpc>
              <a:spcPct val="100000"/>
            </a:lnSpc>
          </a:pPr>
          <a:r>
            <a:rPr lang="en-US"/>
            <a:t>Your name</a:t>
          </a:r>
        </a:p>
      </dgm:t>
    </dgm:pt>
    <dgm:pt modelId="{931C010B-63C3-4FF6-83B5-2BDDEAC327AF}" type="parTrans" cxnId="{E23C55D5-6259-4485-90DB-192EE6D1CBC5}">
      <dgm:prSet/>
      <dgm:spPr/>
      <dgm:t>
        <a:bodyPr/>
        <a:lstStyle/>
        <a:p>
          <a:endParaRPr lang="en-US"/>
        </a:p>
      </dgm:t>
    </dgm:pt>
    <dgm:pt modelId="{1617C0A2-44B0-40A6-962B-8C13AB4B5EF3}" type="sibTrans" cxnId="{E23C55D5-6259-4485-90DB-192EE6D1CBC5}">
      <dgm:prSet/>
      <dgm:spPr/>
      <dgm:t>
        <a:bodyPr/>
        <a:lstStyle/>
        <a:p>
          <a:endParaRPr lang="en-US"/>
        </a:p>
      </dgm:t>
    </dgm:pt>
    <dgm:pt modelId="{CD71B5C0-1BEE-4C8B-9D76-007C48393290}">
      <dgm:prSet/>
      <dgm:spPr/>
      <dgm:t>
        <a:bodyPr/>
        <a:lstStyle/>
        <a:p>
          <a:pPr>
            <a:lnSpc>
              <a:spcPct val="100000"/>
            </a:lnSpc>
          </a:pPr>
          <a:r>
            <a:rPr lang="en-US"/>
            <a:t>Where you work</a:t>
          </a:r>
        </a:p>
      </dgm:t>
    </dgm:pt>
    <dgm:pt modelId="{B7F96ED7-9889-4D7A-9167-88822AAA784F}" type="parTrans" cxnId="{C1FE2974-D1D1-4642-9607-4FAA28C0EC2D}">
      <dgm:prSet/>
      <dgm:spPr/>
      <dgm:t>
        <a:bodyPr/>
        <a:lstStyle/>
        <a:p>
          <a:endParaRPr lang="en-US"/>
        </a:p>
      </dgm:t>
    </dgm:pt>
    <dgm:pt modelId="{78C7B30A-A1CE-496E-B565-1DF317F2974C}" type="sibTrans" cxnId="{C1FE2974-D1D1-4642-9607-4FAA28C0EC2D}">
      <dgm:prSet/>
      <dgm:spPr/>
      <dgm:t>
        <a:bodyPr/>
        <a:lstStyle/>
        <a:p>
          <a:endParaRPr lang="en-US"/>
        </a:p>
      </dgm:t>
    </dgm:pt>
    <dgm:pt modelId="{C9145CD4-6C93-44F5-BEC9-20B70355FF0A}">
      <dgm:prSet/>
      <dgm:spPr/>
      <dgm:t>
        <a:bodyPr/>
        <a:lstStyle/>
        <a:p>
          <a:pPr>
            <a:lnSpc>
              <a:spcPct val="100000"/>
            </a:lnSpc>
          </a:pPr>
          <a:r>
            <a:rPr lang="en-US"/>
            <a:t>One thing you are hoping to get out of this session today</a:t>
          </a:r>
        </a:p>
      </dgm:t>
    </dgm:pt>
    <dgm:pt modelId="{C013D222-B994-4511-81EC-2628BF3A3784}" type="parTrans" cxnId="{4E29C68A-9D04-4781-B226-F53ABF9B36A5}">
      <dgm:prSet/>
      <dgm:spPr/>
      <dgm:t>
        <a:bodyPr/>
        <a:lstStyle/>
        <a:p>
          <a:endParaRPr lang="en-US"/>
        </a:p>
      </dgm:t>
    </dgm:pt>
    <dgm:pt modelId="{C719CFBB-F975-4998-9BD0-D4828F234964}" type="sibTrans" cxnId="{4E29C68A-9D04-4781-B226-F53ABF9B36A5}">
      <dgm:prSet/>
      <dgm:spPr/>
      <dgm:t>
        <a:bodyPr/>
        <a:lstStyle/>
        <a:p>
          <a:endParaRPr lang="en-US"/>
        </a:p>
      </dgm:t>
    </dgm:pt>
    <dgm:pt modelId="{9F05461A-2023-476F-8810-46DBC88A89FB}" type="pres">
      <dgm:prSet presAssocID="{DE99A7DD-4FE0-44C5-86F3-CAC2016671E8}" presName="root" presStyleCnt="0">
        <dgm:presLayoutVars>
          <dgm:dir/>
          <dgm:resizeHandles val="exact"/>
        </dgm:presLayoutVars>
      </dgm:prSet>
      <dgm:spPr/>
    </dgm:pt>
    <dgm:pt modelId="{D8C3303B-3915-4581-9A0D-F6271F3BBA07}" type="pres">
      <dgm:prSet presAssocID="{5B6ABF18-A557-4C38-9B16-2881F2CB8133}" presName="compNode" presStyleCnt="0"/>
      <dgm:spPr/>
    </dgm:pt>
    <dgm:pt modelId="{2A6A2D9D-90D2-4846-93F3-65BB07297C10}" type="pres">
      <dgm:prSet presAssocID="{5B6ABF18-A557-4C38-9B16-2881F2CB813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User"/>
        </a:ext>
      </dgm:extLst>
    </dgm:pt>
    <dgm:pt modelId="{55C34027-BB4B-4945-BE8A-E2D43B9328E1}" type="pres">
      <dgm:prSet presAssocID="{5B6ABF18-A557-4C38-9B16-2881F2CB8133}" presName="spaceRect" presStyleCnt="0"/>
      <dgm:spPr/>
    </dgm:pt>
    <dgm:pt modelId="{BECC876A-AFC7-4E4D-AA2D-3C973A27E0C9}" type="pres">
      <dgm:prSet presAssocID="{5B6ABF18-A557-4C38-9B16-2881F2CB8133}" presName="textRect" presStyleLbl="revTx" presStyleIdx="0" presStyleCnt="3">
        <dgm:presLayoutVars>
          <dgm:chMax val="1"/>
          <dgm:chPref val="1"/>
        </dgm:presLayoutVars>
      </dgm:prSet>
      <dgm:spPr/>
    </dgm:pt>
    <dgm:pt modelId="{5A3AD2DB-E81A-4B9E-A188-E3B3B4375F99}" type="pres">
      <dgm:prSet presAssocID="{1617C0A2-44B0-40A6-962B-8C13AB4B5EF3}" presName="sibTrans" presStyleCnt="0"/>
      <dgm:spPr/>
    </dgm:pt>
    <dgm:pt modelId="{A0219CA4-DBD9-48D7-8E38-676BDC35269A}" type="pres">
      <dgm:prSet presAssocID="{CD71B5C0-1BEE-4C8B-9D76-007C48393290}" presName="compNode" presStyleCnt="0"/>
      <dgm:spPr/>
    </dgm:pt>
    <dgm:pt modelId="{1C934F49-E681-4199-A335-BBD3856E4E06}" type="pres">
      <dgm:prSet presAssocID="{CD71B5C0-1BEE-4C8B-9D76-007C4839329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arker"/>
        </a:ext>
      </dgm:extLst>
    </dgm:pt>
    <dgm:pt modelId="{821C8D00-F905-4F3E-9F38-067B8BF04649}" type="pres">
      <dgm:prSet presAssocID="{CD71B5C0-1BEE-4C8B-9D76-007C48393290}" presName="spaceRect" presStyleCnt="0"/>
      <dgm:spPr/>
    </dgm:pt>
    <dgm:pt modelId="{C5CB928F-FBAC-4D36-A7EF-049F1413FFBC}" type="pres">
      <dgm:prSet presAssocID="{CD71B5C0-1BEE-4C8B-9D76-007C48393290}" presName="textRect" presStyleLbl="revTx" presStyleIdx="1" presStyleCnt="3">
        <dgm:presLayoutVars>
          <dgm:chMax val="1"/>
          <dgm:chPref val="1"/>
        </dgm:presLayoutVars>
      </dgm:prSet>
      <dgm:spPr/>
    </dgm:pt>
    <dgm:pt modelId="{961D5259-324B-4C6E-8CEC-6895990D8B38}" type="pres">
      <dgm:prSet presAssocID="{78C7B30A-A1CE-496E-B565-1DF317F2974C}" presName="sibTrans" presStyleCnt="0"/>
      <dgm:spPr/>
    </dgm:pt>
    <dgm:pt modelId="{1C3F706B-919D-45EA-9132-0D1F1551D03E}" type="pres">
      <dgm:prSet presAssocID="{C9145CD4-6C93-44F5-BEC9-20B70355FF0A}" presName="compNode" presStyleCnt="0"/>
      <dgm:spPr/>
    </dgm:pt>
    <dgm:pt modelId="{8A2377C2-90C0-41AC-9021-ABC3A4BC417D}" type="pres">
      <dgm:prSet presAssocID="{C9145CD4-6C93-44F5-BEC9-20B70355FF0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Thought bubble"/>
        </a:ext>
      </dgm:extLst>
    </dgm:pt>
    <dgm:pt modelId="{7A94757D-93E2-4140-84DA-727047233075}" type="pres">
      <dgm:prSet presAssocID="{C9145CD4-6C93-44F5-BEC9-20B70355FF0A}" presName="spaceRect" presStyleCnt="0"/>
      <dgm:spPr/>
    </dgm:pt>
    <dgm:pt modelId="{D9AFC6B8-0B0B-4BD7-896B-30D0F6FC4F0F}" type="pres">
      <dgm:prSet presAssocID="{C9145CD4-6C93-44F5-BEC9-20B70355FF0A}" presName="textRect" presStyleLbl="revTx" presStyleIdx="2" presStyleCnt="3">
        <dgm:presLayoutVars>
          <dgm:chMax val="1"/>
          <dgm:chPref val="1"/>
        </dgm:presLayoutVars>
      </dgm:prSet>
      <dgm:spPr/>
    </dgm:pt>
  </dgm:ptLst>
  <dgm:cxnLst>
    <dgm:cxn modelId="{E698134A-8B83-46A0-80B5-BD489B1F0D55}" type="presOf" srcId="{DE99A7DD-4FE0-44C5-86F3-CAC2016671E8}" destId="{9F05461A-2023-476F-8810-46DBC88A89FB}" srcOrd="0" destOrd="0" presId="urn:microsoft.com/office/officeart/2018/2/layout/IconLabelList"/>
    <dgm:cxn modelId="{ED66F56A-4AFE-4BC2-96F5-25844631C6EB}" type="presOf" srcId="{CD71B5C0-1BEE-4C8B-9D76-007C48393290}" destId="{C5CB928F-FBAC-4D36-A7EF-049F1413FFBC}" srcOrd="0" destOrd="0" presId="urn:microsoft.com/office/officeart/2018/2/layout/IconLabelList"/>
    <dgm:cxn modelId="{C1FE2974-D1D1-4642-9607-4FAA28C0EC2D}" srcId="{DE99A7DD-4FE0-44C5-86F3-CAC2016671E8}" destId="{CD71B5C0-1BEE-4C8B-9D76-007C48393290}" srcOrd="1" destOrd="0" parTransId="{B7F96ED7-9889-4D7A-9167-88822AAA784F}" sibTransId="{78C7B30A-A1CE-496E-B565-1DF317F2974C}"/>
    <dgm:cxn modelId="{4E29C68A-9D04-4781-B226-F53ABF9B36A5}" srcId="{DE99A7DD-4FE0-44C5-86F3-CAC2016671E8}" destId="{C9145CD4-6C93-44F5-BEC9-20B70355FF0A}" srcOrd="2" destOrd="0" parTransId="{C013D222-B994-4511-81EC-2628BF3A3784}" sibTransId="{C719CFBB-F975-4998-9BD0-D4828F234964}"/>
    <dgm:cxn modelId="{3FFD0C92-1FB6-4989-895B-6A89C6806420}" type="presOf" srcId="{C9145CD4-6C93-44F5-BEC9-20B70355FF0A}" destId="{D9AFC6B8-0B0B-4BD7-896B-30D0F6FC4F0F}" srcOrd="0" destOrd="0" presId="urn:microsoft.com/office/officeart/2018/2/layout/IconLabelList"/>
    <dgm:cxn modelId="{E23C55D5-6259-4485-90DB-192EE6D1CBC5}" srcId="{DE99A7DD-4FE0-44C5-86F3-CAC2016671E8}" destId="{5B6ABF18-A557-4C38-9B16-2881F2CB8133}" srcOrd="0" destOrd="0" parTransId="{931C010B-63C3-4FF6-83B5-2BDDEAC327AF}" sibTransId="{1617C0A2-44B0-40A6-962B-8C13AB4B5EF3}"/>
    <dgm:cxn modelId="{8EAEC5ED-5868-40F7-AC61-669F367698D8}" type="presOf" srcId="{5B6ABF18-A557-4C38-9B16-2881F2CB8133}" destId="{BECC876A-AFC7-4E4D-AA2D-3C973A27E0C9}" srcOrd="0" destOrd="0" presId="urn:microsoft.com/office/officeart/2018/2/layout/IconLabelList"/>
    <dgm:cxn modelId="{D1E7F44E-5D81-4A80-828C-504AA95A395E}" type="presParOf" srcId="{9F05461A-2023-476F-8810-46DBC88A89FB}" destId="{D8C3303B-3915-4581-9A0D-F6271F3BBA07}" srcOrd="0" destOrd="0" presId="urn:microsoft.com/office/officeart/2018/2/layout/IconLabelList"/>
    <dgm:cxn modelId="{3C751802-AD8D-4811-85BD-1BB2D4FE4726}" type="presParOf" srcId="{D8C3303B-3915-4581-9A0D-F6271F3BBA07}" destId="{2A6A2D9D-90D2-4846-93F3-65BB07297C10}" srcOrd="0" destOrd="0" presId="urn:microsoft.com/office/officeart/2018/2/layout/IconLabelList"/>
    <dgm:cxn modelId="{A7E2EDB3-2ED1-4BCE-8624-2F24196A8F2D}" type="presParOf" srcId="{D8C3303B-3915-4581-9A0D-F6271F3BBA07}" destId="{55C34027-BB4B-4945-BE8A-E2D43B9328E1}" srcOrd="1" destOrd="0" presId="urn:microsoft.com/office/officeart/2018/2/layout/IconLabelList"/>
    <dgm:cxn modelId="{D280A419-59F7-489C-8A2B-F063E7F7537C}" type="presParOf" srcId="{D8C3303B-3915-4581-9A0D-F6271F3BBA07}" destId="{BECC876A-AFC7-4E4D-AA2D-3C973A27E0C9}" srcOrd="2" destOrd="0" presId="urn:microsoft.com/office/officeart/2018/2/layout/IconLabelList"/>
    <dgm:cxn modelId="{8CCC869D-5FCD-450C-966D-2F58A81751F7}" type="presParOf" srcId="{9F05461A-2023-476F-8810-46DBC88A89FB}" destId="{5A3AD2DB-E81A-4B9E-A188-E3B3B4375F99}" srcOrd="1" destOrd="0" presId="urn:microsoft.com/office/officeart/2018/2/layout/IconLabelList"/>
    <dgm:cxn modelId="{90A741D9-1E1C-4693-8963-B9EEB615930F}" type="presParOf" srcId="{9F05461A-2023-476F-8810-46DBC88A89FB}" destId="{A0219CA4-DBD9-48D7-8E38-676BDC35269A}" srcOrd="2" destOrd="0" presId="urn:microsoft.com/office/officeart/2018/2/layout/IconLabelList"/>
    <dgm:cxn modelId="{FF34BEFE-5267-4CDB-B75C-99B1E83BE4F8}" type="presParOf" srcId="{A0219CA4-DBD9-48D7-8E38-676BDC35269A}" destId="{1C934F49-E681-4199-A335-BBD3856E4E06}" srcOrd="0" destOrd="0" presId="urn:microsoft.com/office/officeart/2018/2/layout/IconLabelList"/>
    <dgm:cxn modelId="{9FE2F223-ABF2-4324-9303-29CB4B4066BC}" type="presParOf" srcId="{A0219CA4-DBD9-48D7-8E38-676BDC35269A}" destId="{821C8D00-F905-4F3E-9F38-067B8BF04649}" srcOrd="1" destOrd="0" presId="urn:microsoft.com/office/officeart/2018/2/layout/IconLabelList"/>
    <dgm:cxn modelId="{E63AA4A9-0A31-4517-BFDE-8B6A4305C0E4}" type="presParOf" srcId="{A0219CA4-DBD9-48D7-8E38-676BDC35269A}" destId="{C5CB928F-FBAC-4D36-A7EF-049F1413FFBC}" srcOrd="2" destOrd="0" presId="urn:microsoft.com/office/officeart/2018/2/layout/IconLabelList"/>
    <dgm:cxn modelId="{54C48FFD-5403-4B18-8494-8B67E4031764}" type="presParOf" srcId="{9F05461A-2023-476F-8810-46DBC88A89FB}" destId="{961D5259-324B-4C6E-8CEC-6895990D8B38}" srcOrd="3" destOrd="0" presId="urn:microsoft.com/office/officeart/2018/2/layout/IconLabelList"/>
    <dgm:cxn modelId="{EF96E13B-4974-4996-A762-2EA5C0F3C094}" type="presParOf" srcId="{9F05461A-2023-476F-8810-46DBC88A89FB}" destId="{1C3F706B-919D-45EA-9132-0D1F1551D03E}" srcOrd="4" destOrd="0" presId="urn:microsoft.com/office/officeart/2018/2/layout/IconLabelList"/>
    <dgm:cxn modelId="{2D2E7103-3AB6-4CE1-8819-E5F8028BFF4B}" type="presParOf" srcId="{1C3F706B-919D-45EA-9132-0D1F1551D03E}" destId="{8A2377C2-90C0-41AC-9021-ABC3A4BC417D}" srcOrd="0" destOrd="0" presId="urn:microsoft.com/office/officeart/2018/2/layout/IconLabelList"/>
    <dgm:cxn modelId="{90E5E5CE-0059-4ED3-A9F6-62598D15DF86}" type="presParOf" srcId="{1C3F706B-919D-45EA-9132-0D1F1551D03E}" destId="{7A94757D-93E2-4140-84DA-727047233075}" srcOrd="1" destOrd="0" presId="urn:microsoft.com/office/officeart/2018/2/layout/IconLabelList"/>
    <dgm:cxn modelId="{2C686B42-8CF9-46AF-BB80-5F5A2A7DD3D1}" type="presParOf" srcId="{1C3F706B-919D-45EA-9132-0D1F1551D03E}" destId="{D9AFC6B8-0B0B-4BD7-896B-30D0F6FC4F0F}"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6A2D9D-90D2-4846-93F3-65BB07297C10}">
      <dsp:nvSpPr>
        <dsp:cNvPr id="0" name=""/>
        <dsp:cNvSpPr/>
      </dsp:nvSpPr>
      <dsp:spPr>
        <a:xfrm>
          <a:off x="677475" y="1299548"/>
          <a:ext cx="1072846" cy="107284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CC876A-AFC7-4E4D-AA2D-3C973A27E0C9}">
      <dsp:nvSpPr>
        <dsp:cNvPr id="0" name=""/>
        <dsp:cNvSpPr/>
      </dsp:nvSpPr>
      <dsp:spPr>
        <a:xfrm>
          <a:off x="21846" y="2688832"/>
          <a:ext cx="238410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a:t>Your name</a:t>
          </a:r>
        </a:p>
      </dsp:txBody>
      <dsp:txXfrm>
        <a:off x="21846" y="2688832"/>
        <a:ext cx="2384103" cy="720000"/>
      </dsp:txXfrm>
    </dsp:sp>
    <dsp:sp modelId="{1C934F49-E681-4199-A335-BBD3856E4E06}">
      <dsp:nvSpPr>
        <dsp:cNvPr id="0" name=""/>
        <dsp:cNvSpPr/>
      </dsp:nvSpPr>
      <dsp:spPr>
        <a:xfrm>
          <a:off x="3478797" y="1299548"/>
          <a:ext cx="1072846" cy="107284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CB928F-FBAC-4D36-A7EF-049F1413FFBC}">
      <dsp:nvSpPr>
        <dsp:cNvPr id="0" name=""/>
        <dsp:cNvSpPr/>
      </dsp:nvSpPr>
      <dsp:spPr>
        <a:xfrm>
          <a:off x="2823168" y="2688832"/>
          <a:ext cx="238410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a:t>Where you work</a:t>
          </a:r>
        </a:p>
      </dsp:txBody>
      <dsp:txXfrm>
        <a:off x="2823168" y="2688832"/>
        <a:ext cx="2384103" cy="720000"/>
      </dsp:txXfrm>
    </dsp:sp>
    <dsp:sp modelId="{8A2377C2-90C0-41AC-9021-ABC3A4BC417D}">
      <dsp:nvSpPr>
        <dsp:cNvPr id="0" name=""/>
        <dsp:cNvSpPr/>
      </dsp:nvSpPr>
      <dsp:spPr>
        <a:xfrm>
          <a:off x="6280119" y="1299548"/>
          <a:ext cx="1072846" cy="107284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AFC6B8-0B0B-4BD7-896B-30D0F6FC4F0F}">
      <dsp:nvSpPr>
        <dsp:cNvPr id="0" name=""/>
        <dsp:cNvSpPr/>
      </dsp:nvSpPr>
      <dsp:spPr>
        <a:xfrm>
          <a:off x="5624490" y="2688832"/>
          <a:ext cx="238410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a:t>One thing you are hoping to get out of this session today</a:t>
          </a:r>
        </a:p>
      </dsp:txBody>
      <dsp:txXfrm>
        <a:off x="5624490" y="2688832"/>
        <a:ext cx="2384103"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1200">
        <a:latin typeface="+mj-lt"/>
        <a:ea typeface="+mj-ea"/>
        <a:cs typeface="+mj-cs"/>
        <a:sym typeface="Calibri"/>
      </a:defRPr>
    </a:lvl1pPr>
    <a:lvl2pPr indent="228600" defTabSz="457200" latinLnBrk="0">
      <a:defRPr sz="1200">
        <a:latin typeface="+mj-lt"/>
        <a:ea typeface="+mj-ea"/>
        <a:cs typeface="+mj-cs"/>
        <a:sym typeface="Calibri"/>
      </a:defRPr>
    </a:lvl2pPr>
    <a:lvl3pPr indent="457200" defTabSz="457200" latinLnBrk="0">
      <a:defRPr sz="1200">
        <a:latin typeface="+mj-lt"/>
        <a:ea typeface="+mj-ea"/>
        <a:cs typeface="+mj-cs"/>
        <a:sym typeface="Calibri"/>
      </a:defRPr>
    </a:lvl3pPr>
    <a:lvl4pPr indent="685800" defTabSz="457200" latinLnBrk="0">
      <a:defRPr sz="1200">
        <a:latin typeface="+mj-lt"/>
        <a:ea typeface="+mj-ea"/>
        <a:cs typeface="+mj-cs"/>
        <a:sym typeface="Calibri"/>
      </a:defRPr>
    </a:lvl4pPr>
    <a:lvl5pPr indent="914400" defTabSz="457200" latinLnBrk="0">
      <a:defRPr sz="1200">
        <a:latin typeface="+mj-lt"/>
        <a:ea typeface="+mj-ea"/>
        <a:cs typeface="+mj-cs"/>
        <a:sym typeface="Calibri"/>
      </a:defRPr>
    </a:lvl5pPr>
    <a:lvl6pPr indent="1143000" defTabSz="457200" latinLnBrk="0">
      <a:defRPr sz="1200">
        <a:latin typeface="+mj-lt"/>
        <a:ea typeface="+mj-ea"/>
        <a:cs typeface="+mj-cs"/>
        <a:sym typeface="Calibri"/>
      </a:defRPr>
    </a:lvl6pPr>
    <a:lvl7pPr indent="1371600" defTabSz="457200" latinLnBrk="0">
      <a:defRPr sz="1200">
        <a:latin typeface="+mj-lt"/>
        <a:ea typeface="+mj-ea"/>
        <a:cs typeface="+mj-cs"/>
        <a:sym typeface="Calibri"/>
      </a:defRPr>
    </a:lvl7pPr>
    <a:lvl8pPr indent="1600200" defTabSz="457200" latinLnBrk="0">
      <a:defRPr sz="1200">
        <a:latin typeface="+mj-lt"/>
        <a:ea typeface="+mj-ea"/>
        <a:cs typeface="+mj-cs"/>
        <a:sym typeface="Calibri"/>
      </a:defRPr>
    </a:lvl8pPr>
    <a:lvl9pPr indent="1828800" defTabSz="4572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615507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Shape 11"/>
          <p:cNvSpPr>
            <a:spLocks noGrp="1"/>
          </p:cNvSpPr>
          <p:nvPr>
            <p:ph type="title"/>
          </p:nvPr>
        </p:nvSpPr>
        <p:spPr>
          <a:xfrm>
            <a:off x="685800" y="1122362"/>
            <a:ext cx="7772400" cy="2387601"/>
          </a:xfrm>
          <a:prstGeom prst="rect">
            <a:avLst/>
          </a:prstGeom>
        </p:spPr>
        <p:txBody>
          <a:bodyPr anchor="b"/>
          <a:lstStyle>
            <a:lvl1pPr algn="ctr">
              <a:defRPr sz="6000"/>
            </a:lvl1pPr>
          </a:lstStyle>
          <a:p>
            <a:r>
              <a:t>Click to edit Master title style</a:t>
            </a:r>
          </a:p>
        </p:txBody>
      </p:sp>
      <p:sp>
        <p:nvSpPr>
          <p:cNvPr id="12" name="Shape 12"/>
          <p:cNvSpPr>
            <a:spLocks noGrp="1"/>
          </p:cNvSpPr>
          <p:nvPr>
            <p:ph type="body" sz="quarter" idx="1"/>
          </p:nvPr>
        </p:nvSpPr>
        <p:spPr>
          <a:xfrm>
            <a:off x="1143000" y="3602037"/>
            <a:ext cx="6858000" cy="1655763"/>
          </a:xfrm>
          <a:prstGeom prst="rect">
            <a:avLst/>
          </a:prstGeom>
        </p:spPr>
        <p:txBody>
          <a:bodyPr/>
          <a:lstStyle>
            <a:lvl1pPr marL="0" indent="0" algn="ctr">
              <a:buSzTx/>
              <a:buFontTx/>
              <a:buNone/>
              <a:defRPr sz="2400"/>
            </a:lvl1pPr>
          </a:lstStyle>
          <a:p>
            <a:r>
              <a:t>Click to edit Master subtitle style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Shape 92"/>
          <p:cNvSpPr>
            <a:spLocks noGrp="1"/>
          </p:cNvSpPr>
          <p:nvPr>
            <p:ph type="title"/>
          </p:nvPr>
        </p:nvSpPr>
        <p:spPr>
          <a:prstGeom prst="rect">
            <a:avLst/>
          </a:prstGeom>
        </p:spPr>
        <p:txBody>
          <a:bodyPr/>
          <a:lstStyle/>
          <a:p>
            <a:r>
              <a:t>Click to edit Master title style</a:t>
            </a:r>
          </a:p>
        </p:txBody>
      </p:sp>
      <p:sp>
        <p:nvSpPr>
          <p:cNvPr id="93" name="Shape 93"/>
          <p:cNvSpPr>
            <a:spLocks noGrp="1"/>
          </p:cNvSpPr>
          <p:nvPr>
            <p:ph type="body" idx="1"/>
          </p:nvPr>
        </p:nvSpPr>
        <p:spPr>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94" name="Shape 9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Shape 101"/>
          <p:cNvSpPr>
            <a:spLocks noGrp="1"/>
          </p:cNvSpPr>
          <p:nvPr>
            <p:ph type="title"/>
          </p:nvPr>
        </p:nvSpPr>
        <p:spPr>
          <a:xfrm>
            <a:off x="6543675" y="365125"/>
            <a:ext cx="1971675" cy="5811838"/>
          </a:xfrm>
          <a:prstGeom prst="rect">
            <a:avLst/>
          </a:prstGeom>
        </p:spPr>
        <p:txBody>
          <a:bodyPr/>
          <a:lstStyle/>
          <a:p>
            <a:r>
              <a:t>Click to edit Master title style</a:t>
            </a:r>
          </a:p>
        </p:txBody>
      </p:sp>
      <p:sp>
        <p:nvSpPr>
          <p:cNvPr id="102" name="Shape 102"/>
          <p:cNvSpPr>
            <a:spLocks noGrp="1"/>
          </p:cNvSpPr>
          <p:nvPr>
            <p:ph type="body" idx="1"/>
          </p:nvPr>
        </p:nvSpPr>
        <p:spPr>
          <a:xfrm>
            <a:off x="628650" y="365125"/>
            <a:ext cx="5800725" cy="5811838"/>
          </a:xfrm>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103" name="Shape 10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Shape 20"/>
          <p:cNvSpPr>
            <a:spLocks noGrp="1"/>
          </p:cNvSpPr>
          <p:nvPr>
            <p:ph type="title"/>
          </p:nvPr>
        </p:nvSpPr>
        <p:spPr>
          <a:prstGeom prst="rect">
            <a:avLst/>
          </a:prstGeom>
        </p:spPr>
        <p:txBody>
          <a:bodyPr/>
          <a:lstStyle/>
          <a:p>
            <a:r>
              <a:t>Click to edit Master title style</a:t>
            </a:r>
          </a:p>
        </p:txBody>
      </p:sp>
      <p:sp>
        <p:nvSpPr>
          <p:cNvPr id="21" name="Shape 21"/>
          <p:cNvSpPr>
            <a:spLocks noGrp="1"/>
          </p:cNvSpPr>
          <p:nvPr>
            <p:ph type="body" idx="1"/>
          </p:nvPr>
        </p:nvSpPr>
        <p:spPr>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22" name="Shape 2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Shape 29"/>
          <p:cNvSpPr>
            <a:spLocks noGrp="1"/>
          </p:cNvSpPr>
          <p:nvPr>
            <p:ph type="title"/>
          </p:nvPr>
        </p:nvSpPr>
        <p:spPr>
          <a:xfrm>
            <a:off x="623887" y="1709739"/>
            <a:ext cx="7886701" cy="2852737"/>
          </a:xfrm>
          <a:prstGeom prst="rect">
            <a:avLst/>
          </a:prstGeom>
        </p:spPr>
        <p:txBody>
          <a:bodyPr anchor="b"/>
          <a:lstStyle>
            <a:lvl1pPr>
              <a:defRPr sz="6000"/>
            </a:lvl1pPr>
          </a:lstStyle>
          <a:p>
            <a:r>
              <a:t>Click to edit Master title style</a:t>
            </a:r>
          </a:p>
        </p:txBody>
      </p:sp>
      <p:sp>
        <p:nvSpPr>
          <p:cNvPr id="30" name="Shape 30"/>
          <p:cNvSpPr>
            <a:spLocks noGrp="1"/>
          </p:cNvSpPr>
          <p:nvPr>
            <p:ph type="body" sz="quarter" idx="1"/>
          </p:nvPr>
        </p:nvSpPr>
        <p:spPr>
          <a:xfrm>
            <a:off x="623887" y="4589464"/>
            <a:ext cx="7886701" cy="1500188"/>
          </a:xfrm>
          <a:prstGeom prst="rect">
            <a:avLst/>
          </a:prstGeom>
        </p:spPr>
        <p:txBody>
          <a:bodyPr/>
          <a:lstStyle>
            <a:lvl1pPr marL="0" indent="0">
              <a:buSzTx/>
              <a:buFontTx/>
              <a:buNone/>
              <a:defRPr sz="2400"/>
            </a:lvl1pPr>
          </a:lstStyle>
          <a:p>
            <a:r>
              <a:t>Click to edit Master text styles</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lstStyle/>
          <a:p>
            <a:r>
              <a:t>Click to edit Master title style</a:t>
            </a:r>
          </a:p>
        </p:txBody>
      </p:sp>
      <p:sp>
        <p:nvSpPr>
          <p:cNvPr id="39" name="Shape 39"/>
          <p:cNvSpPr>
            <a:spLocks noGrp="1"/>
          </p:cNvSpPr>
          <p:nvPr>
            <p:ph type="body" sz="half" idx="1"/>
          </p:nvPr>
        </p:nvSpPr>
        <p:spPr>
          <a:xfrm>
            <a:off x="628650" y="1825625"/>
            <a:ext cx="3886200" cy="4351338"/>
          </a:xfrm>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40" name="Shape 4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Shape 47"/>
          <p:cNvSpPr>
            <a:spLocks noGrp="1"/>
          </p:cNvSpPr>
          <p:nvPr>
            <p:ph type="title"/>
          </p:nvPr>
        </p:nvSpPr>
        <p:spPr>
          <a:xfrm>
            <a:off x="629841" y="365125"/>
            <a:ext cx="7886701" cy="1325564"/>
          </a:xfrm>
          <a:prstGeom prst="rect">
            <a:avLst/>
          </a:prstGeom>
        </p:spPr>
        <p:txBody>
          <a:bodyPr/>
          <a:lstStyle/>
          <a:p>
            <a:r>
              <a:t>Click to edit Master title style</a:t>
            </a:r>
          </a:p>
        </p:txBody>
      </p:sp>
      <p:sp>
        <p:nvSpPr>
          <p:cNvPr id="48" name="Shape 48"/>
          <p:cNvSpPr>
            <a:spLocks noGrp="1"/>
          </p:cNvSpPr>
          <p:nvPr>
            <p:ph type="body" sz="quarter" idx="1"/>
          </p:nvPr>
        </p:nvSpPr>
        <p:spPr>
          <a:xfrm>
            <a:off x="629841" y="1681163"/>
            <a:ext cx="3868341" cy="823913"/>
          </a:xfrm>
          <a:prstGeom prst="rect">
            <a:avLst/>
          </a:prstGeom>
        </p:spPr>
        <p:txBody>
          <a:bodyPr anchor="b"/>
          <a:lstStyle>
            <a:lvl1pPr marL="0" indent="0">
              <a:buSzTx/>
              <a:buFontTx/>
              <a:buNone/>
              <a:defRPr sz="2400" b="1"/>
            </a:lvl1pPr>
          </a:lstStyle>
          <a:p>
            <a:r>
              <a:t>Click to edit Master text styles</a:t>
            </a:r>
          </a:p>
        </p:txBody>
      </p:sp>
      <p:sp>
        <p:nvSpPr>
          <p:cNvPr id="49" name="Shape 49"/>
          <p:cNvSpPr>
            <a:spLocks noGrp="1"/>
          </p:cNvSpPr>
          <p:nvPr>
            <p:ph type="body" sz="quarter" idx="13"/>
          </p:nvPr>
        </p:nvSpPr>
        <p:spPr>
          <a:xfrm>
            <a:off x="4629149" y="1681163"/>
            <a:ext cx="3887393" cy="823913"/>
          </a:xfrm>
          <a:prstGeom prst="rect">
            <a:avLst/>
          </a:prstGeom>
        </p:spPr>
        <p:txBody>
          <a:bodyPr anchor="b"/>
          <a:lstStyle/>
          <a:p>
            <a:pPr marL="0" indent="0">
              <a:buSzTx/>
              <a:buFontTx/>
              <a:buNone/>
              <a:defRPr sz="2400" b="1"/>
            </a:pPr>
            <a:endParaRPr/>
          </a:p>
        </p:txBody>
      </p:sp>
      <p:sp>
        <p:nvSpPr>
          <p:cNvPr id="50" name="Shape 5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Shape 57"/>
          <p:cNvSpPr>
            <a:spLocks noGrp="1"/>
          </p:cNvSpPr>
          <p:nvPr>
            <p:ph type="title"/>
          </p:nvPr>
        </p:nvSpPr>
        <p:spPr>
          <a:prstGeom prst="rect">
            <a:avLst/>
          </a:prstGeom>
        </p:spPr>
        <p:txBody>
          <a:bodyPr/>
          <a:lstStyle/>
          <a:p>
            <a:r>
              <a:t>Click to edit Master title style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hape 6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Shape 72"/>
          <p:cNvSpPr>
            <a:spLocks noGrp="1"/>
          </p:cNvSpPr>
          <p:nvPr>
            <p:ph type="title"/>
          </p:nvPr>
        </p:nvSpPr>
        <p:spPr>
          <a:xfrm>
            <a:off x="629841" y="457200"/>
            <a:ext cx="2949178" cy="1600200"/>
          </a:xfrm>
          <a:prstGeom prst="rect">
            <a:avLst/>
          </a:prstGeom>
        </p:spPr>
        <p:txBody>
          <a:bodyPr anchor="b"/>
          <a:lstStyle>
            <a:lvl1pPr>
              <a:defRPr sz="3200"/>
            </a:lvl1pPr>
          </a:lstStyle>
          <a:p>
            <a:r>
              <a:t>Click to edit Master title style</a:t>
            </a:r>
          </a:p>
        </p:txBody>
      </p:sp>
      <p:sp>
        <p:nvSpPr>
          <p:cNvPr id="73" name="Shape 73"/>
          <p:cNvSpPr>
            <a:spLocks noGrp="1"/>
          </p:cNvSpPr>
          <p:nvPr>
            <p:ph type="body" sz="half" idx="1"/>
          </p:nvPr>
        </p:nvSpPr>
        <p:spPr>
          <a:xfrm>
            <a:off x="3887391" y="987425"/>
            <a:ext cx="4629151" cy="4873626"/>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Click to edit Master text styles</a:t>
            </a:r>
          </a:p>
          <a:p>
            <a:pPr lvl="1"/>
            <a:r>
              <a:t>Second level</a:t>
            </a:r>
          </a:p>
          <a:p>
            <a:pPr lvl="2"/>
            <a:r>
              <a:t>Third level</a:t>
            </a:r>
          </a:p>
          <a:p>
            <a:pPr lvl="3"/>
            <a:r>
              <a:t>Fourth level</a:t>
            </a:r>
          </a:p>
          <a:p>
            <a:pPr lvl="4"/>
            <a:r>
              <a:t>Fifth level</a:t>
            </a:r>
          </a:p>
        </p:txBody>
      </p:sp>
      <p:sp>
        <p:nvSpPr>
          <p:cNvPr id="74" name="Shape 74"/>
          <p:cNvSpPr>
            <a:spLocks noGrp="1"/>
          </p:cNvSpPr>
          <p:nvPr>
            <p:ph type="body" sz="quarter" idx="13"/>
          </p:nvPr>
        </p:nvSpPr>
        <p:spPr>
          <a:xfrm>
            <a:off x="629840" y="2057400"/>
            <a:ext cx="2949180" cy="3811588"/>
          </a:xfrm>
          <a:prstGeom prst="rect">
            <a:avLst/>
          </a:prstGeom>
        </p:spPr>
        <p:txBody>
          <a:bodyPr/>
          <a:lstStyle/>
          <a:p>
            <a:pPr marL="0" indent="0">
              <a:buSzTx/>
              <a:buFontTx/>
              <a:buNone/>
              <a:defRPr sz="1600"/>
            </a:pPr>
            <a:endParaRPr/>
          </a:p>
        </p:txBody>
      </p:sp>
      <p:sp>
        <p:nvSpPr>
          <p:cNvPr id="75" name="Shape 7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Shape 82"/>
          <p:cNvSpPr>
            <a:spLocks noGrp="1"/>
          </p:cNvSpPr>
          <p:nvPr>
            <p:ph type="title"/>
          </p:nvPr>
        </p:nvSpPr>
        <p:spPr>
          <a:xfrm>
            <a:off x="629841" y="457200"/>
            <a:ext cx="2949178" cy="1600200"/>
          </a:xfrm>
          <a:prstGeom prst="rect">
            <a:avLst/>
          </a:prstGeom>
        </p:spPr>
        <p:txBody>
          <a:bodyPr anchor="b"/>
          <a:lstStyle>
            <a:lvl1pPr>
              <a:defRPr sz="3200"/>
            </a:lvl1pPr>
          </a:lstStyle>
          <a:p>
            <a:r>
              <a:t>Click to edit Master title style</a:t>
            </a:r>
          </a:p>
        </p:txBody>
      </p:sp>
      <p:sp>
        <p:nvSpPr>
          <p:cNvPr id="83" name="Shape 83"/>
          <p:cNvSpPr>
            <a:spLocks noGrp="1"/>
          </p:cNvSpPr>
          <p:nvPr>
            <p:ph type="pic" sz="half" idx="13"/>
          </p:nvPr>
        </p:nvSpPr>
        <p:spPr>
          <a:xfrm>
            <a:off x="3887391" y="987425"/>
            <a:ext cx="4629151" cy="4873626"/>
          </a:xfrm>
          <a:prstGeom prst="rect">
            <a:avLst/>
          </a:prstGeom>
        </p:spPr>
        <p:txBody>
          <a:bodyPr lIns="91439" rIns="91439">
            <a:noAutofit/>
          </a:bodyPr>
          <a:lstStyle/>
          <a:p>
            <a:endParaRPr/>
          </a:p>
        </p:txBody>
      </p:sp>
      <p:sp>
        <p:nvSpPr>
          <p:cNvPr id="84" name="Shape 84"/>
          <p:cNvSpPr>
            <a:spLocks noGrp="1"/>
          </p:cNvSpPr>
          <p:nvPr>
            <p:ph type="body" sz="quarter" idx="1"/>
          </p:nvPr>
        </p:nvSpPr>
        <p:spPr>
          <a:xfrm>
            <a:off x="629841" y="2057400"/>
            <a:ext cx="2949178" cy="3811588"/>
          </a:xfrm>
          <a:prstGeom prst="rect">
            <a:avLst/>
          </a:prstGeom>
        </p:spPr>
        <p:txBody>
          <a:bodyPr/>
          <a:lstStyle>
            <a:lvl1pPr marL="0" indent="0">
              <a:buSzTx/>
              <a:buFontTx/>
              <a:buNone/>
              <a:defRPr sz="1600"/>
            </a:lvl1pPr>
          </a:lstStyle>
          <a:p>
            <a:r>
              <a:t>Click to edit Master text styles</a:t>
            </a:r>
          </a:p>
        </p:txBody>
      </p:sp>
      <p:sp>
        <p:nvSpPr>
          <p:cNvPr id="85" name="Shape 8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628650" y="365125"/>
            <a:ext cx="7886700" cy="1325564"/>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r>
              <a:t>Click to edit Master title style</a:t>
            </a:r>
          </a:p>
        </p:txBody>
      </p:sp>
      <p:sp>
        <p:nvSpPr>
          <p:cNvPr id="3" name="Shape 3"/>
          <p:cNvSpPr>
            <a:spLocks noGrp="1"/>
          </p:cNvSpPr>
          <p:nvPr>
            <p:ph type="body" idx="1"/>
          </p:nvPr>
        </p:nvSpPr>
        <p:spPr>
          <a:xfrm>
            <a:off x="628650" y="1825625"/>
            <a:ext cx="7886700" cy="4351338"/>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Click to edit Master text styles</a:t>
            </a:r>
          </a:p>
          <a:p>
            <a:pPr lvl="1"/>
            <a:r>
              <a:t>Second level</a:t>
            </a:r>
          </a:p>
          <a:p>
            <a:pPr lvl="2"/>
            <a:r>
              <a:t>Third level</a:t>
            </a:r>
          </a:p>
          <a:p>
            <a:pPr lvl="3"/>
            <a:r>
              <a:t>Fourth level</a:t>
            </a:r>
          </a:p>
          <a:p>
            <a:pPr lvl="4"/>
            <a:r>
              <a:t>Fifth level</a:t>
            </a:r>
          </a:p>
        </p:txBody>
      </p:sp>
      <p:sp>
        <p:nvSpPr>
          <p:cNvPr id="4" name="Shape 4"/>
          <p:cNvSpPr>
            <a:spLocks noGrp="1"/>
          </p:cNvSpPr>
          <p:nvPr>
            <p:ph type="sldNum" sz="quarter" idx="2"/>
          </p:nvPr>
        </p:nvSpPr>
        <p:spPr>
          <a:xfrm>
            <a:off x="8251368" y="6404293"/>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 name="image1.jpg"/>
          <p:cNvPicPr>
            <a:picLocks noChangeAspect="1"/>
          </p:cNvPicPr>
          <p:nvPr/>
        </p:nvPicPr>
        <p:blipFill>
          <a:blip r:embed="rId2"/>
          <a:stretch>
            <a:fillRect/>
          </a:stretch>
        </p:blipFill>
        <p:spPr>
          <a:xfrm>
            <a:off x="1" y="0"/>
            <a:ext cx="9144001" cy="6858000"/>
          </a:xfrm>
          <a:prstGeom prst="rect">
            <a:avLst/>
          </a:prstGeom>
          <a:ln w="12700">
            <a:miter lim="400000"/>
          </a:ln>
        </p:spPr>
      </p:pic>
      <p:sp>
        <p:nvSpPr>
          <p:cNvPr id="113" name="Shape 113"/>
          <p:cNvSpPr/>
          <p:nvPr/>
        </p:nvSpPr>
        <p:spPr>
          <a:xfrm>
            <a:off x="464455" y="988609"/>
            <a:ext cx="6734631" cy="1754326"/>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5400" b="1">
                <a:solidFill>
                  <a:srgbClr val="FFFFFF"/>
                </a:solidFill>
                <a:latin typeface="+mn-lt"/>
                <a:ea typeface="+mn-ea"/>
                <a:cs typeface="+mn-cs"/>
                <a:sym typeface="Helvetica"/>
              </a:defRPr>
            </a:lvl1pPr>
          </a:lstStyle>
          <a:p>
            <a:r>
              <a:rPr lang="en-AU" sz="3600" dirty="0">
                <a:solidFill>
                  <a:schemeClr val="bg1"/>
                </a:solidFill>
                <a:latin typeface="Fira Sans Condensed" panose="020B0803050000020004" pitchFamily="34" charset="0"/>
              </a:rPr>
              <a:t>Community of Practice </a:t>
            </a:r>
            <a:br>
              <a:rPr lang="en-AU" sz="3600" dirty="0">
                <a:solidFill>
                  <a:schemeClr val="bg1"/>
                </a:solidFill>
                <a:latin typeface="Fira Sans Condensed" panose="020B0803050000020004" pitchFamily="34" charset="0"/>
              </a:rPr>
            </a:br>
            <a:r>
              <a:rPr lang="en-AU" sz="3600" dirty="0">
                <a:solidFill>
                  <a:schemeClr val="bg1"/>
                </a:solidFill>
                <a:latin typeface="Fira Sans Condensed" panose="020B0803050000020004" pitchFamily="34" charset="0"/>
              </a:rPr>
              <a:t>Women’s Health and Wellbeing Support Services – 2</a:t>
            </a:r>
            <a:r>
              <a:rPr lang="en-AU" sz="3600" baseline="30000" dirty="0">
                <a:solidFill>
                  <a:schemeClr val="bg1"/>
                </a:solidFill>
                <a:latin typeface="Fira Sans Condensed" panose="020B0803050000020004" pitchFamily="34" charset="0"/>
              </a:rPr>
              <a:t>nd</a:t>
            </a:r>
            <a:r>
              <a:rPr lang="en-AU" sz="3600" dirty="0">
                <a:solidFill>
                  <a:schemeClr val="bg1"/>
                </a:solidFill>
                <a:latin typeface="Fira Sans Condensed" panose="020B0803050000020004" pitchFamily="34" charset="0"/>
              </a:rPr>
              <a:t> Quarter ‘22</a:t>
            </a:r>
            <a:endParaRPr sz="3600" dirty="0"/>
          </a:p>
        </p:txBody>
      </p:sp>
      <p:sp>
        <p:nvSpPr>
          <p:cNvPr id="114" name="Shape 114"/>
          <p:cNvSpPr/>
          <p:nvPr/>
        </p:nvSpPr>
        <p:spPr>
          <a:xfrm>
            <a:off x="464456" y="5747906"/>
            <a:ext cx="6734630" cy="33855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1600" b="1">
                <a:solidFill>
                  <a:srgbClr val="1081C1"/>
                </a:solidFill>
                <a:latin typeface="+mn-lt"/>
                <a:ea typeface="+mn-ea"/>
                <a:cs typeface="+mn-cs"/>
                <a:sym typeface="Helvetica"/>
              </a:defRPr>
            </a:lvl1pPr>
          </a:lstStyle>
          <a:p>
            <a:r>
              <a:rPr lang="en-AU" dirty="0"/>
              <a:t>FACILITATED</a:t>
            </a:r>
            <a:r>
              <a:rPr dirty="0"/>
              <a:t> BY</a:t>
            </a:r>
          </a:p>
        </p:txBody>
      </p:sp>
      <p:sp>
        <p:nvSpPr>
          <p:cNvPr id="115" name="Shape 115"/>
          <p:cNvSpPr/>
          <p:nvPr/>
        </p:nvSpPr>
        <p:spPr>
          <a:xfrm>
            <a:off x="464455" y="6009942"/>
            <a:ext cx="6734630" cy="3962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000" b="1">
                <a:solidFill>
                  <a:srgbClr val="0BA7CD"/>
                </a:solidFill>
                <a:latin typeface="+mn-lt"/>
                <a:ea typeface="+mn-ea"/>
                <a:cs typeface="+mn-cs"/>
                <a:sym typeface="Helvetica"/>
              </a:defRPr>
            </a:lvl1pPr>
          </a:lstStyle>
          <a:p>
            <a:r>
              <a:rPr lang="en-AU" dirty="0"/>
              <a:t>Elizabeth Boardman</a:t>
            </a:r>
            <a:endParaRPr dirty="0"/>
          </a:p>
        </p:txBody>
      </p:sp>
      <p:sp>
        <p:nvSpPr>
          <p:cNvPr id="116" name="Shape 116"/>
          <p:cNvSpPr/>
          <p:nvPr/>
        </p:nvSpPr>
        <p:spPr>
          <a:xfrm>
            <a:off x="464455" y="6300808"/>
            <a:ext cx="6734630" cy="27699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1200">
                <a:solidFill>
                  <a:srgbClr val="0BA7CD"/>
                </a:solidFill>
                <a:latin typeface="+mn-lt"/>
                <a:ea typeface="+mn-ea"/>
                <a:cs typeface="+mn-cs"/>
                <a:sym typeface="Helvetica"/>
              </a:defRPr>
            </a:lvl1pPr>
          </a:lstStyle>
          <a:p>
            <a:r>
              <a:rPr lang="en-AU" dirty="0"/>
              <a:t>Project Officer</a:t>
            </a:r>
            <a:r>
              <a:rPr dirty="0"/>
              <a:t>, Queensland Centre for Domestic and Family Violence Research</a:t>
            </a:r>
          </a:p>
        </p:txBody>
      </p:sp>
      <p:sp>
        <p:nvSpPr>
          <p:cNvPr id="2" name="TextBox 1">
            <a:extLst>
              <a:ext uri="{FF2B5EF4-FFF2-40B4-BE49-F238E27FC236}">
                <a16:creationId xmlns:a16="http://schemas.microsoft.com/office/drawing/2014/main" id="{7712D54E-485C-409F-88A5-16B63C112B22}"/>
              </a:ext>
            </a:extLst>
          </p:cNvPr>
          <p:cNvSpPr txBox="1"/>
          <p:nvPr/>
        </p:nvSpPr>
        <p:spPr>
          <a:xfrm>
            <a:off x="553915" y="4378569"/>
            <a:ext cx="6418385"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AU" sz="1800" b="0" i="0" u="none" strike="noStrike" cap="none" spc="0" normalizeH="0" baseline="0" dirty="0">
                <a:ln>
                  <a:noFill/>
                </a:ln>
                <a:solidFill>
                  <a:srgbClr val="000000"/>
                </a:solidFill>
                <a:effectLst/>
                <a:uFillTx/>
                <a:latin typeface="Fira Sans Condensed" panose="020B0803050000020004"/>
                <a:sym typeface="Calibri"/>
              </a:rPr>
              <a:t>Thursday 12</a:t>
            </a:r>
            <a:r>
              <a:rPr kumimoji="0" lang="en-AU" sz="1800" b="0" i="0" u="none" strike="noStrike" cap="none" spc="0" normalizeH="0" baseline="30000" dirty="0">
                <a:ln>
                  <a:noFill/>
                </a:ln>
                <a:solidFill>
                  <a:srgbClr val="000000"/>
                </a:solidFill>
                <a:effectLst/>
                <a:uFillTx/>
                <a:latin typeface="Fira Sans Condensed" panose="020B0803050000020004"/>
                <a:sym typeface="Calibri"/>
              </a:rPr>
              <a:t>th</a:t>
            </a:r>
            <a:r>
              <a:rPr kumimoji="0" lang="en-AU" sz="1800" b="0" i="0" u="none" strike="noStrike" cap="none" spc="0" normalizeH="0" baseline="0" dirty="0">
                <a:ln>
                  <a:noFill/>
                </a:ln>
                <a:solidFill>
                  <a:srgbClr val="000000"/>
                </a:solidFill>
                <a:effectLst/>
                <a:uFillTx/>
                <a:latin typeface="Fira Sans Condensed" panose="020B0803050000020004"/>
                <a:sym typeface="Calibri"/>
              </a:rPr>
              <a:t> May 2022</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90DE7B8-9546-4D1C-9487-50E8CC7C3C4B}"/>
              </a:ext>
            </a:extLst>
          </p:cNvPr>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156370500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 name="image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2" name="Title 1">
            <a:extLst>
              <a:ext uri="{FF2B5EF4-FFF2-40B4-BE49-F238E27FC236}">
                <a16:creationId xmlns:a16="http://schemas.microsoft.com/office/drawing/2014/main" id="{5AE2B1BD-1E5B-442B-80BC-0484CAA874D9}"/>
              </a:ext>
            </a:extLst>
          </p:cNvPr>
          <p:cNvSpPr>
            <a:spLocks noGrp="1"/>
          </p:cNvSpPr>
          <p:nvPr>
            <p:ph type="title"/>
          </p:nvPr>
        </p:nvSpPr>
        <p:spPr/>
        <p:txBody>
          <a:bodyPr/>
          <a:lstStyle/>
          <a:p>
            <a:r>
              <a:rPr lang="en-AU" b="1" dirty="0">
                <a:latin typeface="Fira Sans Condensed"/>
              </a:rPr>
              <a:t>Agenda</a:t>
            </a:r>
          </a:p>
        </p:txBody>
      </p:sp>
      <p:sp>
        <p:nvSpPr>
          <p:cNvPr id="3" name="Text Placeholder 2">
            <a:extLst>
              <a:ext uri="{FF2B5EF4-FFF2-40B4-BE49-F238E27FC236}">
                <a16:creationId xmlns:a16="http://schemas.microsoft.com/office/drawing/2014/main" id="{BC2CA780-F3D5-4C9B-8226-BB8890E0B9DF}"/>
              </a:ext>
            </a:extLst>
          </p:cNvPr>
          <p:cNvSpPr>
            <a:spLocks noGrp="1"/>
          </p:cNvSpPr>
          <p:nvPr>
            <p:ph type="body" idx="1"/>
          </p:nvPr>
        </p:nvSpPr>
        <p:spPr/>
        <p:txBody>
          <a:bodyPr>
            <a:normAutofit/>
          </a:bodyPr>
          <a:lstStyle/>
          <a:p>
            <a:pPr marL="514350" indent="-514350">
              <a:buFont typeface="+mj-lt"/>
              <a:buAutoNum type="arabicPeriod"/>
            </a:pPr>
            <a:r>
              <a:rPr lang="en-US" sz="2400" dirty="0">
                <a:latin typeface="Fira Sans Condensed Light" panose="020B0403050000020004" pitchFamily="34" charset="0"/>
              </a:rPr>
              <a:t>Mindfulness exercise: I am not my thoughts</a:t>
            </a:r>
          </a:p>
          <a:p>
            <a:pPr marL="514350" indent="-514350">
              <a:buFont typeface="+mj-lt"/>
              <a:buAutoNum type="arabicPeriod"/>
            </a:pPr>
            <a:r>
              <a:rPr lang="en-US" sz="2400" dirty="0">
                <a:latin typeface="Fira Sans Condensed Light" panose="020B0403050000020004" pitchFamily="34" charset="0"/>
              </a:rPr>
              <a:t>Presentation: Renee Hoare - </a:t>
            </a:r>
            <a:r>
              <a:rPr lang="en-US" sz="2400" dirty="0" err="1">
                <a:latin typeface="Fira Sans Condensed Light" panose="020B0403050000020004" pitchFamily="34" charset="0"/>
              </a:rPr>
              <a:t>QuiHN</a:t>
            </a:r>
            <a:endParaRPr lang="en-US" sz="2400" dirty="0">
              <a:latin typeface="Fira Sans Condensed Light" panose="020B0403050000020004" pitchFamily="34" charset="0"/>
            </a:endParaRPr>
          </a:p>
          <a:p>
            <a:pPr marL="514350" indent="-514350">
              <a:buFont typeface="+mj-lt"/>
              <a:buAutoNum type="arabicPeriod"/>
            </a:pPr>
            <a:r>
              <a:rPr lang="en-US" sz="2400" dirty="0">
                <a:latin typeface="Fira Sans Condensed Light" panose="020B0403050000020004" pitchFamily="34" charset="0"/>
              </a:rPr>
              <a:t>Next CoP date: TBC </a:t>
            </a:r>
          </a:p>
          <a:p>
            <a:pPr marL="514350" indent="-514350">
              <a:buFont typeface="+mj-lt"/>
              <a:buAutoNum type="arabicPeriod"/>
            </a:pPr>
            <a:r>
              <a:rPr lang="en-US" sz="2400" dirty="0">
                <a:latin typeface="Fira Sans Condensed Light" panose="020B0403050000020004" pitchFamily="34" charset="0"/>
              </a:rPr>
              <a:t>Next Peer Support CoP – 7</a:t>
            </a:r>
            <a:r>
              <a:rPr lang="en-US" sz="2400" baseline="30000" dirty="0">
                <a:latin typeface="Fira Sans Condensed Light" panose="020B0403050000020004" pitchFamily="34" charset="0"/>
              </a:rPr>
              <a:t>th</a:t>
            </a:r>
            <a:r>
              <a:rPr lang="en-US" sz="2400" dirty="0">
                <a:latin typeface="Fira Sans Condensed Light" panose="020B0403050000020004" pitchFamily="34" charset="0"/>
              </a:rPr>
              <a:t> June at 10:30am</a:t>
            </a:r>
          </a:p>
          <a:p>
            <a:pPr marL="514350" indent="-514350">
              <a:buFont typeface="+mj-lt"/>
              <a:buAutoNum type="arabicPeriod"/>
            </a:pPr>
            <a:endParaRPr lang="en-US" sz="2400" dirty="0">
              <a:latin typeface="Fira Sans Condensed Light" panose="020B0403050000020004" pitchFamily="34" charset="0"/>
            </a:endParaRPr>
          </a:p>
          <a:p>
            <a:pPr marL="514350" indent="-514350">
              <a:buFont typeface="+mj-lt"/>
              <a:buAutoNum type="arabicPeriod"/>
            </a:pPr>
            <a:endParaRPr lang="en-US" sz="2400" dirty="0">
              <a:latin typeface="Fira Sans Condensed Light" panose="020B0403050000020004" pitchFamily="34" charset="0"/>
            </a:endParaRPr>
          </a:p>
        </p:txBody>
      </p:sp>
    </p:spTree>
    <p:extLst>
      <p:ext uri="{BB962C8B-B14F-4D97-AF65-F5344CB8AC3E}">
        <p14:creationId xmlns:p14="http://schemas.microsoft.com/office/powerpoint/2010/main" val="624520403"/>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 name="image2.jpg"/>
          <p:cNvPicPr>
            <a:picLocks noChangeAspect="1"/>
          </p:cNvPicPr>
          <p:nvPr/>
        </p:nvPicPr>
        <p:blipFill>
          <a:blip r:embed="rId3"/>
          <a:stretch>
            <a:fillRect/>
          </a:stretch>
        </p:blipFill>
        <p:spPr>
          <a:xfrm>
            <a:off x="0" y="0"/>
            <a:ext cx="9144000" cy="6858000"/>
          </a:xfrm>
          <a:prstGeom prst="rect">
            <a:avLst/>
          </a:prstGeom>
          <a:ln w="12700">
            <a:miter lim="400000"/>
          </a:ln>
        </p:spPr>
      </p:pic>
      <p:sp>
        <p:nvSpPr>
          <p:cNvPr id="2" name="Title 1">
            <a:extLst>
              <a:ext uri="{FF2B5EF4-FFF2-40B4-BE49-F238E27FC236}">
                <a16:creationId xmlns:a16="http://schemas.microsoft.com/office/drawing/2014/main" id="{5A0FADB3-F384-4F6A-AE18-56F06C78AE84}"/>
              </a:ext>
            </a:extLst>
          </p:cNvPr>
          <p:cNvSpPr>
            <a:spLocks noGrp="1"/>
          </p:cNvSpPr>
          <p:nvPr>
            <p:ph type="title"/>
          </p:nvPr>
        </p:nvSpPr>
        <p:spPr>
          <a:xfrm>
            <a:off x="628649" y="18254"/>
            <a:ext cx="7886700" cy="992965"/>
          </a:xfrm>
        </p:spPr>
        <p:txBody>
          <a:bodyPr/>
          <a:lstStyle/>
          <a:p>
            <a:pPr algn="ctr"/>
            <a:endParaRPr lang="en-AU" b="1" dirty="0">
              <a:latin typeface="+mn-lt"/>
            </a:endParaRPr>
          </a:p>
        </p:txBody>
      </p:sp>
      <p:sp>
        <p:nvSpPr>
          <p:cNvPr id="5" name="Text Placeholder 4">
            <a:extLst>
              <a:ext uri="{FF2B5EF4-FFF2-40B4-BE49-F238E27FC236}">
                <a16:creationId xmlns:a16="http://schemas.microsoft.com/office/drawing/2014/main" id="{97633DB9-8BD1-4974-A1B8-1063CE5790E8}"/>
              </a:ext>
            </a:extLst>
          </p:cNvPr>
          <p:cNvSpPr>
            <a:spLocks noGrp="1"/>
          </p:cNvSpPr>
          <p:nvPr>
            <p:ph type="body" idx="1"/>
          </p:nvPr>
        </p:nvSpPr>
        <p:spPr>
          <a:xfrm>
            <a:off x="0" y="5940945"/>
            <a:ext cx="7886700" cy="836036"/>
          </a:xfrm>
        </p:spPr>
        <p:txBody>
          <a:bodyPr>
            <a:normAutofit/>
          </a:bodyPr>
          <a:lstStyle/>
          <a:p>
            <a:pPr marL="0" indent="0">
              <a:buNone/>
            </a:pPr>
            <a:endParaRPr lang="en-AU" dirty="0"/>
          </a:p>
        </p:txBody>
      </p:sp>
      <p:pic>
        <p:nvPicPr>
          <p:cNvPr id="6" name="Picture 4" descr="Eckhart Tolle Reveals How To Silence The Racing Thoughts In Your Mind">
            <a:extLst>
              <a:ext uri="{FF2B5EF4-FFF2-40B4-BE49-F238E27FC236}">
                <a16:creationId xmlns:a16="http://schemas.microsoft.com/office/drawing/2014/main" id="{B620FEB3-6464-45D9-87AE-2DC072456D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8865" y="149772"/>
            <a:ext cx="5226269" cy="5226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6740147"/>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 name="image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2" name="Title 1">
            <a:extLst>
              <a:ext uri="{FF2B5EF4-FFF2-40B4-BE49-F238E27FC236}">
                <a16:creationId xmlns:a16="http://schemas.microsoft.com/office/drawing/2014/main" id="{227896D2-A0DA-4141-9839-F77453776758}"/>
              </a:ext>
            </a:extLst>
          </p:cNvPr>
          <p:cNvSpPr>
            <a:spLocks noGrp="1"/>
          </p:cNvSpPr>
          <p:nvPr>
            <p:ph type="title"/>
          </p:nvPr>
        </p:nvSpPr>
        <p:spPr>
          <a:xfrm>
            <a:off x="614795" y="223909"/>
            <a:ext cx="7393132" cy="662782"/>
          </a:xfrm>
        </p:spPr>
        <p:txBody>
          <a:bodyPr>
            <a:normAutofit fontScale="90000"/>
          </a:bodyPr>
          <a:lstStyle/>
          <a:p>
            <a:r>
              <a:rPr lang="en-US" b="1" dirty="0" err="1"/>
              <a:t>QuiHN</a:t>
            </a:r>
            <a:endParaRPr lang="en-AU" b="1" dirty="0"/>
          </a:p>
        </p:txBody>
      </p:sp>
      <p:sp>
        <p:nvSpPr>
          <p:cNvPr id="3" name="Text Placeholder 2">
            <a:extLst>
              <a:ext uri="{FF2B5EF4-FFF2-40B4-BE49-F238E27FC236}">
                <a16:creationId xmlns:a16="http://schemas.microsoft.com/office/drawing/2014/main" id="{D5CAD3FF-79FD-414B-B9B6-B9D4D00814C6}"/>
              </a:ext>
            </a:extLst>
          </p:cNvPr>
          <p:cNvSpPr>
            <a:spLocks noGrp="1"/>
          </p:cNvSpPr>
          <p:nvPr>
            <p:ph type="body" idx="1"/>
          </p:nvPr>
        </p:nvSpPr>
        <p:spPr>
          <a:xfrm>
            <a:off x="426509" y="1828799"/>
            <a:ext cx="8384981" cy="4142509"/>
          </a:xfrm>
        </p:spPr>
        <p:txBody>
          <a:bodyPr>
            <a:noAutofit/>
          </a:bodyPr>
          <a:lstStyle/>
          <a:p>
            <a:pPr marL="0" indent="0" algn="just">
              <a:buNone/>
            </a:pPr>
            <a:r>
              <a:rPr lang="en-AU" sz="1200" dirty="0"/>
              <a:t> </a:t>
            </a:r>
            <a:r>
              <a:rPr lang="en-AU" sz="2000" b="1" dirty="0">
                <a:effectLst/>
                <a:latin typeface="Calibri" panose="020F0502020204030204" pitchFamily="34" charset="0"/>
                <a:ea typeface="Calibri" panose="020F0502020204030204" pitchFamily="34" charset="0"/>
              </a:rPr>
              <a:t>Renee Hoare </a:t>
            </a:r>
            <a:r>
              <a:rPr lang="en-AU" sz="2000" dirty="0">
                <a:effectLst/>
                <a:latin typeface="Calibri" panose="020F0502020204030204" pitchFamily="34" charset="0"/>
                <a:ea typeface="Calibri" panose="020F0502020204030204" pitchFamily="34" charset="0"/>
              </a:rPr>
              <a:t>is a Clinical Counsellor who has worked in the community services sector for 12 years. Renee has worked with </a:t>
            </a:r>
            <a:r>
              <a:rPr lang="en-AU" sz="2000" dirty="0" err="1">
                <a:effectLst/>
                <a:latin typeface="Calibri" panose="020F0502020204030204" pitchFamily="34" charset="0"/>
                <a:ea typeface="Calibri" panose="020F0502020204030204" pitchFamily="34" charset="0"/>
              </a:rPr>
              <a:t>QuIHN</a:t>
            </a:r>
            <a:r>
              <a:rPr lang="en-AU" sz="2000" dirty="0">
                <a:effectLst/>
                <a:latin typeface="Calibri" panose="020F0502020204030204" pitchFamily="34" charset="0"/>
                <a:ea typeface="Calibri" panose="020F0502020204030204" pitchFamily="34" charset="0"/>
              </a:rPr>
              <a:t> for 8 years as a Dual Diagnosis Counsellor, starting in the Brisbane office and then moving to the Gold Coast to establish the PHN Outreach Program. Renee’s professional interests cover the therapeutic modalities of IFS and Process Oriented Psychology, and working with people facing trauma, addiction issues and life transitions.</a:t>
            </a:r>
            <a:endParaRPr lang="en-US" sz="2000" dirty="0">
              <a:effectLst/>
              <a:latin typeface="Calibri" panose="020F0502020204030204" pitchFamily="34" charset="0"/>
              <a:ea typeface="Calibri" panose="020F0502020204030204" pitchFamily="34" charset="0"/>
            </a:endParaRPr>
          </a:p>
          <a:p>
            <a:pPr marL="0" indent="0" algn="just">
              <a:buNone/>
            </a:pPr>
            <a:endParaRPr lang="en-AU" sz="2000" dirty="0"/>
          </a:p>
        </p:txBody>
      </p:sp>
    </p:spTree>
    <p:extLst>
      <p:ext uri="{BB962C8B-B14F-4D97-AF65-F5344CB8AC3E}">
        <p14:creationId xmlns:p14="http://schemas.microsoft.com/office/powerpoint/2010/main" val="159987982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 name="image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2" name="Title 1">
            <a:extLst>
              <a:ext uri="{FF2B5EF4-FFF2-40B4-BE49-F238E27FC236}">
                <a16:creationId xmlns:a16="http://schemas.microsoft.com/office/drawing/2014/main" id="{5AE2B1BD-1E5B-442B-80BC-0484CAA874D9}"/>
              </a:ext>
            </a:extLst>
          </p:cNvPr>
          <p:cNvSpPr>
            <a:spLocks noGrp="1"/>
          </p:cNvSpPr>
          <p:nvPr>
            <p:ph type="title"/>
          </p:nvPr>
        </p:nvSpPr>
        <p:spPr/>
        <p:txBody>
          <a:bodyPr/>
          <a:lstStyle/>
          <a:p>
            <a:r>
              <a:rPr lang="en-AU" b="1" dirty="0">
                <a:latin typeface="Fira Sans Condensed"/>
              </a:rPr>
              <a:t>Brief introduction</a:t>
            </a:r>
          </a:p>
        </p:txBody>
      </p:sp>
      <p:graphicFrame>
        <p:nvGraphicFramePr>
          <p:cNvPr id="120" name="Text Placeholder 2">
            <a:extLst>
              <a:ext uri="{FF2B5EF4-FFF2-40B4-BE49-F238E27FC236}">
                <a16:creationId xmlns:a16="http://schemas.microsoft.com/office/drawing/2014/main" id="{F31E3DA0-AEC9-4BFB-8C51-82D6F928A5D2}"/>
              </a:ext>
            </a:extLst>
          </p:cNvPr>
          <p:cNvGraphicFramePr/>
          <p:nvPr>
            <p:extLst>
              <p:ext uri="{D42A27DB-BD31-4B8C-83A1-F6EECF244321}">
                <p14:modId xmlns:p14="http://schemas.microsoft.com/office/powerpoint/2010/main" val="1247817573"/>
              </p:ext>
            </p:extLst>
          </p:nvPr>
        </p:nvGraphicFramePr>
        <p:xfrm>
          <a:off x="484909" y="1468582"/>
          <a:ext cx="8030441" cy="47083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0271"/>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 name="image3.jpg"/>
          <p:cNvPicPr>
            <a:picLocks noChangeAspect="1"/>
          </p:cNvPicPr>
          <p:nvPr/>
        </p:nvPicPr>
        <p:blipFill>
          <a:blip r:embed="rId2"/>
          <a:stretch>
            <a:fillRect/>
          </a:stretch>
        </p:blipFill>
        <p:spPr>
          <a:xfrm>
            <a:off x="0" y="0"/>
            <a:ext cx="9144001" cy="6858000"/>
          </a:xfrm>
          <a:prstGeom prst="rect">
            <a:avLst/>
          </a:prstGeom>
          <a:ln w="12700">
            <a:miter lim="400000"/>
          </a:ln>
        </p:spPr>
      </p:pic>
      <p:pic>
        <p:nvPicPr>
          <p:cNvPr id="3" name="Picture 2" descr="A close up of a logo&#10;&#10;Description automatically generated">
            <a:extLst>
              <a:ext uri="{FF2B5EF4-FFF2-40B4-BE49-F238E27FC236}">
                <a16:creationId xmlns:a16="http://schemas.microsoft.com/office/drawing/2014/main" id="{81B8078C-7234-4498-BF9E-534A4FB14B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735" y="3548269"/>
            <a:ext cx="755439" cy="1107177"/>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1811</TotalTime>
  <Words>162</Words>
  <Application>Microsoft Office PowerPoint</Application>
  <PresentationFormat>On-screen Show (4:3)</PresentationFormat>
  <Paragraphs>16</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Fira Sans Condensed</vt:lpstr>
      <vt:lpstr>Fira Sans Condensed Light</vt:lpstr>
      <vt:lpstr>Helvetica</vt:lpstr>
      <vt:lpstr>Office Theme</vt:lpstr>
      <vt:lpstr>PowerPoint Presentation</vt:lpstr>
      <vt:lpstr>PowerPoint Presentation</vt:lpstr>
      <vt:lpstr>Agenda</vt:lpstr>
      <vt:lpstr>PowerPoint Presentation</vt:lpstr>
      <vt:lpstr>QuiHN</vt:lpstr>
      <vt:lpstr>Brief introduction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Patrice Zarzecki</dc:creator>
  <cp:lastModifiedBy>Elizabeth Boardman</cp:lastModifiedBy>
  <cp:revision>32</cp:revision>
  <dcterms:modified xsi:type="dcterms:W3CDTF">2022-05-11T23:21:26Z</dcterms:modified>
</cp:coreProperties>
</file>